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ge.sdamgia.ru/problem?id=9956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ge.sdamgia.ru/problem?id=9957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ge.sdamgia.ru/problem?id=9957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Способы решения задач на проценты, сплавы и смеси при подготовке учащихся к ЕГЭ.</a:t>
            </a:r>
            <a:br>
              <a:rPr lang="ru-RU" sz="4800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2887"/>
            <a:ext cx="9720386" cy="7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4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352928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понедельник акции компании подорожали на некоторое количество процентов, а во вторник подешевели на то же самое количество процентов. В результате они стали стоить на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4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%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дешевле, чем при открытии торгов в понедельник. На сколько  процентов  подорожали акции компании в понедельник?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448997" cy="1095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Задание 11 № </a:t>
            </a: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99567</a:t>
            </a:r>
            <a:endParaRPr kumimoji="0" lang="ru-RU" sz="16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Четыре одинаковые рубашки дешевле куртки на 8%. На сколько процентов пять таких же рубашек дороже куртки?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892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13. Задание 11 № </a:t>
            </a:r>
            <a:r>
              <a:rPr lang="ru-RU" b="1" u="sng" dirty="0" smtClean="0">
                <a:hlinkClick r:id="rId2"/>
              </a:rPr>
              <a:t>99577</a:t>
            </a:r>
            <a:endParaRPr lang="ru-RU" dirty="0" smtClean="0"/>
          </a:p>
          <a:p>
            <a:r>
              <a:rPr lang="ru-RU" dirty="0" smtClean="0"/>
              <a:t>Смешав 30-процентный и 60-процентный растворы кислоты и добавив 10 кг чистой воды, получили 36-процентный раствор кислоты. Если бы вместо 10 кг воды добавили 10 кг 50-процентного раствора той же кислоты, то получили бы 41-процентный раствор кислоты. Сколько килограммов 30-процентного раствора использовали для получения смеси?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7992888" cy="459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242887"/>
            <a:ext cx="979170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04664"/>
            <a:ext cx="855986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12. Задание 11 №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90949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  <a:hlinkClick r:id="rId2"/>
              </a:rPr>
              <a:t>99576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Имеется два сплава. Первый сплав содержит 10% меди, второй — 40% меди.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Масса второго сплава больше массы первого на 3 кг.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 этих двух сплавов получили третий сплав, содержащий 30% меди.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Найдите массу третьего сплава. Ответ дайте в килограммах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6752" y="-2187624"/>
            <a:ext cx="14401600" cy="1116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Способы решения задач на проценты, сплавы и смеси при подготовке учащихся к ЕГЭ.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решения задач на проценты и сплавы при подготовке учащихся к ЕГЭ.   </dc:title>
  <dc:creator>PC</dc:creator>
  <cp:lastModifiedBy>абаринева</cp:lastModifiedBy>
  <cp:revision>19</cp:revision>
  <dcterms:created xsi:type="dcterms:W3CDTF">2018-01-21T16:21:53Z</dcterms:created>
  <dcterms:modified xsi:type="dcterms:W3CDTF">2018-01-25T14:35:23Z</dcterms:modified>
</cp:coreProperties>
</file>